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730" y="788564"/>
            <a:ext cx="8937227" cy="58555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КОДЕКС</a:t>
            </a:r>
            <a:br>
              <a:rPr lang="ru-RU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профессиональной этики и служебного поведения работников</a:t>
            </a:r>
            <a:br>
              <a:rPr lang="ru-RU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МБУ ЦС «Металлург»</a:t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700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80"/>
    </mc:Choice>
    <mc:Fallback>
      <p:transition spd="slow" advTm="26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42197" y="1756607"/>
            <a:ext cx="13334197" cy="2242688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ru-RU" sz="4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835" y="2414922"/>
            <a:ext cx="9235441" cy="3947374"/>
          </a:xfrm>
        </p:spPr>
        <p:txBody>
          <a:bodyPr anchor="ctr">
            <a:noAutofit/>
          </a:bodyPr>
          <a:lstStyle/>
          <a:p>
            <a:r>
              <a:rPr lang="ru-RU" sz="1200" dirty="0"/>
              <a:t> </a:t>
            </a:r>
          </a:p>
          <a:p>
            <a:endParaRPr lang="ru-RU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9720B3-A8A8-4197-872A-2DE0BE560525}"/>
              </a:ext>
            </a:extLst>
          </p:cNvPr>
          <p:cNvSpPr txBox="1"/>
          <p:nvPr/>
        </p:nvSpPr>
        <p:spPr>
          <a:xfrm>
            <a:off x="582327" y="343586"/>
            <a:ext cx="10173903" cy="2071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ЗАКЛЮЧИТЕЛЬНЫЕ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ПОЛОЖЕНИЯ</a:t>
            </a:r>
            <a:endParaRPr lang="ru-RU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230EE6-3D33-4840-8911-4872202FC7A1}"/>
              </a:ext>
            </a:extLst>
          </p:cNvPr>
          <p:cNvSpPr txBox="1"/>
          <p:nvPr/>
        </p:nvSpPr>
        <p:spPr>
          <a:xfrm>
            <a:off x="1001026" y="2235839"/>
            <a:ext cx="9336504" cy="3029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приеме работника на работу в Учреждение  руководитель Учреждения должен оговорить должностные обязанности и ознакомить работника с содержанием данного Кодекса. Работник должен действовать в пределах своей профессиональной компетенции на основе Кодекса профессиональной этики и служебного поведения работников Учреждения.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Нарушение положений Кодекса профессиональной этики и служебного поведения работников Учреждения рассматривается общим собранием работников Учреждения и администрацией.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949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99"/>
    </mc:Choice>
    <mc:Fallback>
      <p:transition spd="slow" advTm="45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187" y="147895"/>
            <a:ext cx="7766936" cy="1672515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ОБЩИЕ ПОЛОЖЕНИЯ</a:t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6D0424D-2798-4B6F-B15F-A73E33B78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57744"/>
              </p:ext>
            </p:extLst>
          </p:nvPr>
        </p:nvGraphicFramePr>
        <p:xfrm>
          <a:off x="575140" y="1146270"/>
          <a:ext cx="956026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0262">
                  <a:extLst>
                    <a:ext uri="{9D8B030D-6E8A-4147-A177-3AD203B41FA5}">
                      <a16:colId xmlns:a16="http://schemas.microsoft.com/office/drawing/2014/main" val="1548191227"/>
                    </a:ext>
                  </a:extLst>
                </a:gridCol>
              </a:tblGrid>
              <a:tr h="5092816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Кодекс профессиональной этики и служебного поведения работников МБУ ЦС «Металлург» разработан в соответствии с Конституцией РФ, Конвенцией о правах ребенка и действующим законодательством Российской Федерации.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осуществлении своей деятельности каждый работник МБУ ЦС «Металлург» (далее – Учреждение) руководствуется следующими принципами: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гуманность, добросовестность;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законность;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демократичность;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справедливость;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профессионализм;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взаимное уважение.</a:t>
                      </a:r>
                    </a:p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31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44823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15826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41"/>
    </mc:Choice>
    <mc:Fallback>
      <p:transition spd="slow" advTm="59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8448" y="402478"/>
            <a:ext cx="7766936" cy="164630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КОДЕКСА</a:t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180" y="2048780"/>
            <a:ext cx="9234727" cy="309933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5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кодекса – определить основные нормы профессиональной этики в отношениях тренеров и прочих работников Учреждения с занимающимися и их родителями (законными представителями), с коллективом, с сообществом физической культуры и спорта, государством, с руководителем и представителями социума.</a:t>
            </a:r>
            <a:endParaRPr lang="ru-RU" sz="5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691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27773" y="115504"/>
            <a:ext cx="13533120" cy="24063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ДЕЯТЕЛЬНОСТИ </a:t>
            </a:r>
            <a:br>
              <a:rPr lang="ru-RU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РАБОТНИКА ФИЗИЧЕСКОЙ КУЛЬТУРЫ </a:t>
            </a:r>
            <a:b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СПОРТА</a:t>
            </a:r>
            <a:br>
              <a:rPr lang="ru-RU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2034" y="2196265"/>
            <a:ext cx="9034915" cy="4063264"/>
          </a:xfrm>
        </p:spPr>
        <p:txBody>
          <a:bodyPr anchor="ctr">
            <a:normAutofit fontScale="25000" lnSpcReduction="20000"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 физической культуры и спорта должны быть положительным примером для занимающихся физической культурой и спортом.</a:t>
            </a:r>
            <a:endParaRPr lang="ru-RU" sz="5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физической культуры и спорта не должны заниматься неправомерной деятельностью. Работники  физической культуры и спорта дорожат своей репутацией.</a:t>
            </a:r>
            <a:endParaRPr lang="ru-RU" sz="5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физической культуры и спорта должны быть требовательны к себе, стремиться к самосовершенствованию.</a:t>
            </a:r>
            <a:endParaRPr lang="ru-RU" sz="5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 физической культуры и спорта не должен терять чувства меры и самообладания.</a:t>
            </a:r>
            <a:endParaRPr lang="ru-RU" sz="5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физической культуры и спорта соблюдают культуру собственной речи, не допускают использование ругательств, грубых и оскорбительных фраз.</a:t>
            </a:r>
            <a:endParaRPr lang="ru-RU" sz="5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является честным человеком, соблюдающим законодательство. С профессиональной этикой работника  физической культуры и спорта не сочетаются ни получение взятки, ни ее дача.</a:t>
            </a:r>
            <a:endParaRPr lang="ru-RU" sz="5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5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физической культуры и спорта должны бережно и обоснованно расходовать материальные и другие ресурсы. Они не должны использовать имущество Учреждения (помещения, мебель, телефон, компьютер, копировальную технику, другое оборудование, почтовые услуги, инструменты и материалы), а также свое рабочее время для личных нужд.</a:t>
            </a:r>
            <a:endParaRPr lang="ru-RU" sz="5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7515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91"/>
    </mc:Choice>
    <mc:Fallback>
      <p:transition spd="slow" advTm="49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91941" y="-115502"/>
            <a:ext cx="13533120" cy="24063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ВЗАИМООТНОШЕНИЯ  РАБОТНИКА</a:t>
            </a:r>
            <a:b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ФИЗИЧЕСКОЙ КУЛЬТУРЫ И СПОРТА  С ЗАНИМАЮЩИМИСЯ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2034" y="1347537"/>
            <a:ext cx="9047747" cy="5139890"/>
          </a:xfrm>
        </p:spPr>
        <p:txBody>
          <a:bodyPr anchor="ctr"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Работник физической культуры и спорта проявляет уважение к личности каждого занимающегося‚ доброжелательное внимание ко всем занимающимся, учитывает их возрастные и индивидуальные особенности.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в своей работе не должен унижать честь и достоинство занимающегося, ни по каким основаниям, в том числе по признакам возраста, пола, национальности и иных особенностей.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чутко реагирует на инициативу занимающихся в общении, учитывая их потребность в поддержке взрослых.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Требовательность работника физической культуры и спорта по отношению к  занимающимся  должна быть позитивной и обоснованной.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выбирает методы работы с занимающимся, развивающие в них такие положительные черты и качества как самостоятельность, любознательность, уважение к взрослым, забота о младших, любовь к Родине.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Работнику физической культуры и спорта следует стремиться к повышению мотивации обучения занимающегося, к укреплению веры в их силы и способности.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58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28"/>
    </mc:Choice>
    <mc:Fallback>
      <p:transition spd="slow" advTm="111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57702" y="1241660"/>
            <a:ext cx="13533120" cy="24063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 РАБОТНИКА 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КУЛЬТУРЫ И СПОРТА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ОБЩЕСТВОМ ФИЗИЧЕСКОЙ КУЛЬТУРЫ И СПОРТА</a:t>
            </a:r>
            <a:b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4176" y="2444818"/>
            <a:ext cx="8749364" cy="3089710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физической культуры и спорта стремятся к взаимодействию друг с другом, оказывают взаимопомощь, уважают интересы друг друга и администрации Учреждения.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физической культуры и спорта объединяют взаимоуважение, поддержка, открытость и доверие.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584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14"/>
    </mc:Choice>
    <mc:Fallback>
      <p:transition spd="slow" advTm="58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80700" y="1097281"/>
            <a:ext cx="13533120" cy="24063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РАБОТНИКА ФИЗИЧЕСКОЙ КУЛЬТУРЫ И СПОРТА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РОДИТЕЛЯМИ 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 ЗАНИМАЮЩИХСЯ</a:t>
            </a:r>
            <a:b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1145" y="1963553"/>
            <a:ext cx="9634889" cy="4726003"/>
          </a:xfrm>
        </p:spPr>
        <p:txBody>
          <a:bodyPr anchor="ctr">
            <a:noAutofit/>
          </a:bodyPr>
          <a:lstStyle/>
          <a:p>
            <a:r>
              <a:rPr lang="ru-RU" sz="1200" dirty="0"/>
              <a:t> 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должен уважительно и доброжелательно общаться с родителями (законными представителями) занимающихся.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консультирует родителей (законных представителей) по вопросам спортивной подготовки и воспитания занимающихся.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организует работу с коллективом родителей (законных представителей) (беседы, семинары, собрания) и оказывают индивидуальную воспитательную помощь.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работника физической культуры и спорта с родителями (законными представителями) занимающихся не должны оказывать влияния на отношение к личности и достижениям занимающихся.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отношения работника физической культуры и спорта с занимающимися не должна влиять поддержка, оказываемая их родителями Учреждению</a:t>
            </a:r>
            <a:r>
              <a:rPr lang="ru-RU" sz="1200" dirty="0"/>
              <a:t>.</a:t>
            </a:r>
          </a:p>
          <a:p>
            <a:endParaRPr lang="ru-RU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2390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40"/>
    </mc:Choice>
    <mc:Fallback>
      <p:transition spd="slow" advTm="110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81778" y="1097281"/>
            <a:ext cx="13334197" cy="24063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РАБОТНИКА</a:t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ФИЗИЧЕСКОЙ КУЛЬТУРЫ И СПОРТА </a:t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ОБЩЕСТВОМ И ГОСУДАРСТВОМ</a:t>
            </a:r>
            <a:b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1145" y="1963553"/>
            <a:ext cx="9634889" cy="4726003"/>
          </a:xfrm>
        </p:spPr>
        <p:txBody>
          <a:bodyPr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физической культуры и спорта не только обучает и воспитывает занимающихся, но и является общественным просветителем, хранителем культурных ценностей, порядочным образованным человеком.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 физической культуры и спорта старается внести свой вклад в развитие гражданского общества.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  физической культуры и спорта понимает и исполняет свой гражданский долг и социальную роль.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/>
              <a:t> </a:t>
            </a:r>
          </a:p>
          <a:p>
            <a:endParaRPr lang="ru-RU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1628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12"/>
    </mc:Choice>
    <mc:Fallback>
      <p:transition spd="slow" advTm="7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20090-7C81-424C-B988-2C80CFC5A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42197" y="1756607"/>
            <a:ext cx="13334197" cy="2242688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ДЕЯТЕЛЬНОСТИ</a:t>
            </a:r>
            <a:b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ПРОЧИХ РАБОТНИКОВ УЧРЕЖДЕНИЯ</a:t>
            </a:r>
            <a:b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(обслуживающий персонал, административный персонал)</a:t>
            </a:r>
            <a:br>
              <a:rPr lang="ru-RU" sz="4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0CD6C2-A6B0-4F54-9478-5B361807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456" y="2030929"/>
            <a:ext cx="9634889" cy="4726003"/>
          </a:xfrm>
        </p:spPr>
        <p:txBody>
          <a:bodyPr anchor="ctr">
            <a:noAutofit/>
          </a:bodyPr>
          <a:lstStyle/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работники соблюдают культуру собственной речи, не допускают использование ругательств, грубых и оскорбительных фраз.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работники Учреждения должны бережно и обоснованно расходовать материальные и другие ресурсы. Они не должны использовать имущество Учреждения (помещения, мебель, телефон, компьютер, копировальную технику, другое оборудование, почтовые услуги, инструменты и материалы), а также свое рабочее время для личных нужд.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работники Учреждения должны проявлять уважение к личности каждого занимающегося и друг к другу, доброжелательное внимание ко всем занимающимся и друг к другу.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работники Учреждения в своей работе не должны унижать честь и достоинство занимающихся, ни по каким основаниям, в том числе по признакам возраста, пола, национальности и иных особенностей.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работники Учреждения стремятся к взаимодействию друг с другом, оказывают взаимопомощь, уважают интересы друг друга и администрации Учреждения.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работники Учреждения имеют право открыто выражать свое мнение по поводу работы своих коллег, не распространяя сплетни. Любая критика, высказанная в адрес другого работника, должна быть объективной и обоснованной.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Администрация не может требовать или собирать информацию о личной жизни работника, не связанной с выполнением им своих трудовых обязанностей.</a:t>
            </a:r>
            <a:endParaRPr lang="ru-RU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/>
              <a:t> </a:t>
            </a:r>
          </a:p>
          <a:p>
            <a:endParaRPr lang="ru-RU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93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578"/>
    </mc:Choice>
    <mc:Fallback>
      <p:transition spd="slow" advTm="155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8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1|1|1.7|1|1.2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5|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2|1.1|0.9|1.6|1.3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1.5|1.2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5|2.6|2.3|1.4|1.3|1.5|1.4|0.8"/>
</p:tagLst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1028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КОДЕКС профессиональной этики и служебного поведения работников МБУ ЦС «Металлург» </vt:lpstr>
      <vt:lpstr> ОБЩИЕ ПОЛОЖЕНИЯ </vt:lpstr>
      <vt:lpstr>ЦЕЛЬ КОДЕКСА </vt:lpstr>
      <vt:lpstr> ОСНОВЫ ДЕЯТЕЛЬНОСТИ   РАБОТНИКА ФИЗИЧЕСКОЙ КУЛЬТУРЫ  И СПОРТА </vt:lpstr>
      <vt:lpstr>ВЗАИМООТНОШЕНИЯ  РАБОТНИКА  ФИЗИЧЕСКОЙ КУЛЬТУРЫ И СПОРТА  С ЗАНИМАЮЩИМИСЯ   </vt:lpstr>
      <vt:lpstr>ВЗАИМООТНОШЕНИЯ  РАБОТНИКА  ФИЗИЧЕСКОЙ КУЛЬТУРЫ И СПОРТА  С ОБЩЕСТВОМ ФИЗИЧЕСКОЙ КУЛЬТУРЫ И СПОРТА    </vt:lpstr>
      <vt:lpstr>ВЗАИМООТНОШЕНИЯ   РАБОТНИКА ФИЗИЧЕСКОЙ КУЛЬТУРЫ И СПОРТА  С РОДИТЕЛЯМИ  (ЗАКОННЫМИ ПРЕДСТАВИТЕЛЯМИ) ЗАНИМАЮЩИХСЯ    </vt:lpstr>
      <vt:lpstr>ВЗАИМООТНОШЕНИЯ РАБОТНИКА  ФИЗИЧЕСКОЙ КУЛЬТУРЫ И СПОРТА  С ОБЩЕСТВОМ И ГОСУДАРСТВОМ    </vt:lpstr>
      <vt:lpstr>ОСНОВЫ ДЕЯТЕЛЬНОСТИ ПРОЧИХ РАБОТНИКОВ УЧРЕЖДЕНИЯ (обслуживающий персонал, административный персонал)     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КОДЕКС профессиональной этики и служебного поведения работников МБУ ЦС «Металлург» </dc:title>
  <dc:creator>user</dc:creator>
  <cp:lastModifiedBy>user</cp:lastModifiedBy>
  <cp:revision>2</cp:revision>
  <dcterms:created xsi:type="dcterms:W3CDTF">2021-11-30T10:11:31Z</dcterms:created>
  <dcterms:modified xsi:type="dcterms:W3CDTF">2021-11-30T11:40:06Z</dcterms:modified>
</cp:coreProperties>
</file>